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2771775"/>
            <a:ext cx="560070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67372"/>
            <a:ext cx="453008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892772"/>
            <a:ext cx="93610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913076"/>
            <a:ext cx="453008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0576" y="2892771"/>
            <a:ext cx="453008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06340"/>
            <a:ext cx="453008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417565"/>
            <a:ext cx="453008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281" y="3489573"/>
            <a:ext cx="453008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0576" y="3417565"/>
            <a:ext cx="453008" cy="4434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088628"/>
            <a:ext cx="453008" cy="4434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588" y="4030571"/>
            <a:ext cx="582874" cy="4434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9386" y="4052367"/>
            <a:ext cx="453008" cy="4434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9616" y="4024150"/>
            <a:ext cx="453008" cy="44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0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16832"/>
            <a:ext cx="864096" cy="4434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543013"/>
            <a:ext cx="2088232" cy="1246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566" y="1945117"/>
            <a:ext cx="1080120" cy="4434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454" y="2543013"/>
            <a:ext cx="2088232" cy="12460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945117"/>
            <a:ext cx="1745524" cy="6997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493" y="2543013"/>
            <a:ext cx="4288650" cy="196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51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489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924" y="1309305"/>
            <a:ext cx="86409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26" y="1907206"/>
            <a:ext cx="2088232" cy="2610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309305"/>
            <a:ext cx="1091540" cy="453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164" y="1875743"/>
            <a:ext cx="2088232" cy="26106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1" y="1340768"/>
            <a:ext cx="2067530" cy="4538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19" y="1917032"/>
            <a:ext cx="3867731" cy="221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1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3743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1656184" cy="864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492896"/>
            <a:ext cx="1440160" cy="8640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430" y="2470313"/>
            <a:ext cx="2525850" cy="8640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470313"/>
            <a:ext cx="1656184" cy="8640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27" y="3933056"/>
            <a:ext cx="1440160" cy="8640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458" y="3967421"/>
            <a:ext cx="1440160" cy="8640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021782"/>
            <a:ext cx="1472217" cy="8640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027101"/>
            <a:ext cx="143691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67975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3"/>
            <a:ext cx="504056" cy="292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273" y="2181087"/>
            <a:ext cx="504056" cy="292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211106"/>
            <a:ext cx="504056" cy="292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24944"/>
            <a:ext cx="504056" cy="292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924943"/>
            <a:ext cx="504056" cy="2925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924942"/>
            <a:ext cx="504056" cy="29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15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2025-08-27T13:14:04Z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