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2881312"/>
            <a:ext cx="7172325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0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631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055143"/>
            <a:ext cx="432048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055143"/>
            <a:ext cx="432048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1559" y="2032149"/>
            <a:ext cx="432048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637864"/>
            <a:ext cx="432048" cy="381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886" y="2637864"/>
            <a:ext cx="432048" cy="381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4464" y="2687960"/>
            <a:ext cx="432048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3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386" y="1916832"/>
            <a:ext cx="887246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11784"/>
            <a:ext cx="1613612" cy="12492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988000"/>
            <a:ext cx="1008112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8870" y="2682952"/>
            <a:ext cx="1833428" cy="12492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1435" y="1963132"/>
            <a:ext cx="1008112" cy="381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473" y="2658084"/>
            <a:ext cx="1833428" cy="12492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5199" y="1989669"/>
            <a:ext cx="1008112" cy="381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3387" y="2636912"/>
            <a:ext cx="1833428" cy="124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23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2016224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072" y="3212976"/>
            <a:ext cx="1341784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190160"/>
            <a:ext cx="1512168" cy="381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004" y="3155770"/>
            <a:ext cx="2309339" cy="381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42006"/>
            <a:ext cx="3384376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06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545110"/>
            <a:ext cx="1512168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83285"/>
            <a:ext cx="1512168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30960"/>
            <a:ext cx="1512168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23372"/>
            <a:ext cx="2664296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15352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01008"/>
            <a:ext cx="2016224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970" y="3551796"/>
            <a:ext cx="2473006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820" y="4113436"/>
            <a:ext cx="6360316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2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2025-08-26T13:13:55Z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