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7862" y="2786062"/>
            <a:ext cx="8296275" cy="1285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33500"/>
            <a:ext cx="11468100" cy="4191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2852936"/>
            <a:ext cx="648072" cy="40597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76520" y="2831455"/>
            <a:ext cx="648072" cy="40597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3782740"/>
            <a:ext cx="648072" cy="40597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96400" y="3782740"/>
            <a:ext cx="648072" cy="40597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4509120"/>
            <a:ext cx="792088" cy="40597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4509120"/>
            <a:ext cx="504056" cy="40597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8022" y="5016810"/>
            <a:ext cx="504056" cy="40597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216" y="5051151"/>
            <a:ext cx="504056" cy="40597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96400" y="5051151"/>
            <a:ext cx="288032" cy="405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145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991850" cy="4943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4364" y="2060848"/>
            <a:ext cx="288032" cy="26196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47144" y="2060848"/>
            <a:ext cx="288032" cy="26196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90213" y="2060848"/>
            <a:ext cx="288032" cy="26196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3009" y="2731780"/>
            <a:ext cx="288032" cy="26196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912" y="2765316"/>
            <a:ext cx="288032" cy="26196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7371" y="2753132"/>
            <a:ext cx="288032" cy="26196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1041" y="4797152"/>
            <a:ext cx="288032" cy="26196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28916" y="4787525"/>
            <a:ext cx="555116" cy="26196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8368" y="4774728"/>
            <a:ext cx="555116" cy="26196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63484" y="5362500"/>
            <a:ext cx="308980" cy="29874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3772" y="5913487"/>
            <a:ext cx="308980" cy="298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7406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4714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636912"/>
            <a:ext cx="648072" cy="40597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1886" y="3698205"/>
            <a:ext cx="428090" cy="405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226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06150" cy="100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1412776"/>
            <a:ext cx="504056" cy="405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4356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44300" cy="3000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2016" y="4007173"/>
            <a:ext cx="371615" cy="40597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3212976"/>
            <a:ext cx="371615" cy="40597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0129" y="2806998"/>
            <a:ext cx="371615" cy="40597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0448" y="2604008"/>
            <a:ext cx="5340167" cy="752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659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53850" cy="2876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3284984"/>
            <a:ext cx="2232248" cy="40597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3254253"/>
            <a:ext cx="3384376" cy="40597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3787155"/>
            <a:ext cx="5688632" cy="405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74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10925" cy="3695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492896"/>
            <a:ext cx="2880320" cy="40597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996952"/>
            <a:ext cx="2880320" cy="40597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5557" y="3476650"/>
            <a:ext cx="2880320" cy="40597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541" y="4013111"/>
            <a:ext cx="2880320" cy="40597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5556" y="4526181"/>
            <a:ext cx="3318235" cy="405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4843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163300" cy="544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2420888"/>
            <a:ext cx="648072" cy="40597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2996952"/>
            <a:ext cx="648072" cy="40597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5301208"/>
            <a:ext cx="4824536" cy="40597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5806145"/>
            <a:ext cx="4824536" cy="40597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0424" y="6296219"/>
            <a:ext cx="5671680" cy="405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7134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2025-08-26T16:19:36Z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