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10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619375"/>
            <a:ext cx="116776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0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30797"/>
            <a:ext cx="2016224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43006"/>
            <a:ext cx="201622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03657"/>
            <a:ext cx="2016224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19721"/>
            <a:ext cx="475252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0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251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012596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052771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116" y="2011739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9274" y="1988840"/>
            <a:ext cx="504056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549334"/>
            <a:ext cx="504056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589509"/>
            <a:ext cx="504056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974" y="2502177"/>
            <a:ext cx="504056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8722" y="2511820"/>
            <a:ext cx="504056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35406"/>
            <a:ext cx="504056" cy="371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075581"/>
            <a:ext cx="504056" cy="371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116" y="3034549"/>
            <a:ext cx="504056" cy="371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2563" y="3034549"/>
            <a:ext cx="504056" cy="37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05064"/>
            <a:ext cx="2232248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76539"/>
            <a:ext cx="2232248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933751"/>
            <a:ext cx="2232248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446787"/>
            <a:ext cx="2232248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306" y="5929662"/>
            <a:ext cx="2572445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34781"/>
            <a:ext cx="2232248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440981"/>
            <a:ext cx="2232248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963468"/>
            <a:ext cx="2232248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476504"/>
            <a:ext cx="2232248" cy="371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1946" y="5959379"/>
            <a:ext cx="257244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5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789040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7605" y="3789040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1002" y="3805275"/>
            <a:ext cx="50405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92204"/>
            <a:ext cx="374441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04413"/>
            <a:ext cx="3888432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65064"/>
            <a:ext cx="576064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66513"/>
            <a:ext cx="2016224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78722"/>
            <a:ext cx="201622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39373"/>
            <a:ext cx="2016224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55437"/>
            <a:ext cx="475252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8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251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60874"/>
            <a:ext cx="2016224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61508"/>
            <a:ext cx="201622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33734"/>
            <a:ext cx="2016224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49798"/>
            <a:ext cx="475252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10243"/>
            <a:ext cx="2016224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22452"/>
            <a:ext cx="201622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83103"/>
            <a:ext cx="2016224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99167"/>
            <a:ext cx="7776864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6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823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32586"/>
            <a:ext cx="2016224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44795"/>
            <a:ext cx="201622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05446"/>
            <a:ext cx="2016224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510"/>
            <a:ext cx="475252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6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