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10" r:id="rId2"/>
    <p:sldId id="302" r:id="rId3"/>
    <p:sldId id="303" r:id="rId4"/>
    <p:sldId id="304" r:id="rId5"/>
    <p:sldId id="30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3024187"/>
            <a:ext cx="1060132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38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284984"/>
            <a:ext cx="360040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84983"/>
            <a:ext cx="360040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2325" y="3284983"/>
            <a:ext cx="360040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284982"/>
            <a:ext cx="360040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005064"/>
            <a:ext cx="36004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72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1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6330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16832"/>
            <a:ext cx="504056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861048"/>
            <a:ext cx="504056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9916" y="3861047"/>
            <a:ext cx="504056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4172" y="3861046"/>
            <a:ext cx="504056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9709" y="3861045"/>
            <a:ext cx="504056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718" y="5157192"/>
            <a:ext cx="501326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7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2025-08-26T16:00:35Z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