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2862262"/>
            <a:ext cx="7258050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276872"/>
            <a:ext cx="648072" cy="4488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8312" y="2741602"/>
            <a:ext cx="648072" cy="4488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276872"/>
            <a:ext cx="648072" cy="4488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761560"/>
            <a:ext cx="648072" cy="4488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9496" y="2276872"/>
            <a:ext cx="648072" cy="4488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3448" y="2845029"/>
            <a:ext cx="648072" cy="4488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9962" y="2277720"/>
            <a:ext cx="648072" cy="4488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9962" y="2761560"/>
            <a:ext cx="648072" cy="44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37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916832"/>
            <a:ext cx="1512168" cy="4488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564904"/>
            <a:ext cx="2880320" cy="19442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4342" y="1934081"/>
            <a:ext cx="1523683" cy="4488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582153"/>
            <a:ext cx="3352185" cy="19442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8652" y="2048322"/>
            <a:ext cx="1523683" cy="4488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8182" y="2564904"/>
            <a:ext cx="3352185" cy="2075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57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14400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1412776"/>
            <a:ext cx="648072" cy="4488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412776"/>
            <a:ext cx="648072" cy="4488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394780"/>
            <a:ext cx="648072" cy="4488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852936"/>
            <a:ext cx="648072" cy="4488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852936"/>
            <a:ext cx="648072" cy="4488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852936"/>
            <a:ext cx="648072" cy="4488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560237"/>
            <a:ext cx="648072" cy="4488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560237"/>
            <a:ext cx="648072" cy="44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11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70953"/>
            <a:ext cx="2160240" cy="4488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6437" y="2564904"/>
            <a:ext cx="2160240" cy="4488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802" y="2997427"/>
            <a:ext cx="3343997" cy="44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69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9916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645024"/>
            <a:ext cx="5133975" cy="200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677757"/>
            <a:ext cx="3240360" cy="4488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5160075"/>
            <a:ext cx="4320480" cy="44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48958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325464"/>
            <a:ext cx="2160240" cy="4488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325464"/>
            <a:ext cx="1800200" cy="4488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36168"/>
            <a:ext cx="4463802" cy="99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5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2025-08-27T12:14:34Z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