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61" r:id="rId2"/>
    <p:sldId id="256" r:id="rId3"/>
    <p:sldId id="257" r:id="rId4"/>
    <p:sldId id="258" r:id="rId5"/>
    <p:sldId id="259" r:id="rId6"/>
    <p:sldId id="260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8991600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077072"/>
            <a:ext cx="10448925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640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789040"/>
            <a:ext cx="504056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4941168"/>
            <a:ext cx="504056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586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010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5229200"/>
            <a:ext cx="792088" cy="371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0827" y="5197039"/>
            <a:ext cx="792088" cy="371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3595" y="5197039"/>
            <a:ext cx="792088" cy="3714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5044" y="5217765"/>
            <a:ext cx="792088" cy="3714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7812" y="5229200"/>
            <a:ext cx="792088" cy="3714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5933692"/>
            <a:ext cx="1152128" cy="3714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6871" y="5933691"/>
            <a:ext cx="2398812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82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3933825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950367"/>
            <a:ext cx="2952328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440905"/>
            <a:ext cx="3384376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69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3648075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950367"/>
            <a:ext cx="2133600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440905"/>
            <a:ext cx="2952328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205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87075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99" y="1856539"/>
            <a:ext cx="10527035" cy="106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876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2025-08-26T14:33:49Z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