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61" r:id="rId2"/>
    <p:sldId id="256" r:id="rId3"/>
    <p:sldId id="257" r:id="rId4"/>
    <p:sldId id="258" r:id="rId5"/>
    <p:sldId id="259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2895600"/>
            <a:ext cx="1053465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338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2867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717032"/>
            <a:ext cx="637034" cy="3600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3703121"/>
            <a:ext cx="637034" cy="3600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3749421"/>
            <a:ext cx="1163166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2579" y="3712359"/>
            <a:ext cx="637034" cy="3600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4598" y="3789767"/>
            <a:ext cx="1007986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354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532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1988840"/>
            <a:ext cx="576064" cy="31851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7" y="4077072"/>
            <a:ext cx="576064" cy="31851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7612" y="5684398"/>
            <a:ext cx="576064" cy="318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015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299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861048"/>
            <a:ext cx="1008112" cy="31851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861048"/>
            <a:ext cx="1152128" cy="31851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3861047"/>
            <a:ext cx="1152128" cy="31851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70003" y="3861047"/>
            <a:ext cx="1152128" cy="318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27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76362"/>
            <a:ext cx="11468100" cy="4105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039789"/>
            <a:ext cx="637034" cy="31851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4036118"/>
            <a:ext cx="637034" cy="31851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8508" y="4036118"/>
            <a:ext cx="637034" cy="31851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5272" y="4036118"/>
            <a:ext cx="637034" cy="31851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17801" y="4036118"/>
            <a:ext cx="637034" cy="31851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601454"/>
            <a:ext cx="432048" cy="31851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4237" y="4580978"/>
            <a:ext cx="432048" cy="31851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4962" y="4580977"/>
            <a:ext cx="533182" cy="31851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3195" y="4536360"/>
            <a:ext cx="432048" cy="31851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20294" y="4536360"/>
            <a:ext cx="432048" cy="318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877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2025-08-26T14:25:09Z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