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7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364" autoAdjust="0"/>
  </p:normalViewPr>
  <p:slideViewPr>
    <p:cSldViewPr showGuides="1">
      <p:cViewPr>
        <p:scale>
          <a:sx n="75" d="100"/>
          <a:sy n="75" d="100"/>
        </p:scale>
        <p:origin x="750" y="-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348880"/>
            <a:ext cx="8943975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06175" cy="377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420888"/>
            <a:ext cx="720080" cy="5425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407444"/>
            <a:ext cx="648072" cy="5425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956" y="2963460"/>
            <a:ext cx="742876" cy="4625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963460"/>
            <a:ext cx="504056" cy="5425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506032"/>
            <a:ext cx="720080" cy="4705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2540" y="3506032"/>
            <a:ext cx="871972" cy="5425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048604"/>
            <a:ext cx="504056" cy="5425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976596"/>
            <a:ext cx="864096" cy="54257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3976596"/>
            <a:ext cx="432048" cy="5425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591176"/>
            <a:ext cx="792088" cy="4494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0652" y="4591176"/>
            <a:ext cx="504056" cy="4465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4604620"/>
            <a:ext cx="432048" cy="50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94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58500" cy="468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1916832"/>
            <a:ext cx="504056" cy="5425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4005064"/>
            <a:ext cx="432048" cy="54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9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423592" y="2564904"/>
            <a:ext cx="1800200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727848" y="2276872"/>
            <a:ext cx="1656184" cy="11521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495600" y="2348880"/>
            <a:ext cx="3888432" cy="86409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760296" y="2611340"/>
            <a:ext cx="0" cy="50003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8535"/>
            <a:ext cx="10648950" cy="3114675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2783632" y="2611340"/>
            <a:ext cx="2088232" cy="11777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855640" y="2564904"/>
            <a:ext cx="4784415" cy="122413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231904" y="2564904"/>
            <a:ext cx="2248192" cy="122413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0272464" y="2708920"/>
            <a:ext cx="0" cy="50405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887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943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883" y="3903915"/>
            <a:ext cx="657225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3932943"/>
            <a:ext cx="971550" cy="638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6828" y="3927501"/>
            <a:ext cx="981075" cy="342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9982" y="3928180"/>
            <a:ext cx="676275" cy="647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95287" y="3926775"/>
            <a:ext cx="971550" cy="6381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82688" y="3926774"/>
            <a:ext cx="9429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63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2025-08-27T12:58:05Z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