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7" r:id="rId2"/>
    <p:sldId id="302" r:id="rId3"/>
    <p:sldId id="303" r:id="rId4"/>
    <p:sldId id="304" r:id="rId5"/>
    <p:sldId id="305" r:id="rId6"/>
    <p:sldId id="306" r:id="rId7"/>
    <p:sldId id="308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0" y="-6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450" y="2752725"/>
            <a:ext cx="7277100" cy="135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058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58500" cy="1628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2132856"/>
            <a:ext cx="648072" cy="40597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408" y="2132075"/>
            <a:ext cx="648072" cy="40597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2683942"/>
            <a:ext cx="648072" cy="40597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2639373"/>
            <a:ext cx="792088" cy="4059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06175" cy="116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1553102"/>
            <a:ext cx="792088" cy="40597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1520267"/>
            <a:ext cx="792088" cy="40597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448" y="1520267"/>
            <a:ext cx="792088" cy="40597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120466"/>
            <a:ext cx="360040" cy="40597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8436" y="2168848"/>
            <a:ext cx="497564" cy="40597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448" y="2182202"/>
            <a:ext cx="497564" cy="405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60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106025" cy="195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0960" y="2187872"/>
            <a:ext cx="334640" cy="2330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1320" y="2187872"/>
            <a:ext cx="334640" cy="2330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9684" y="2871986"/>
            <a:ext cx="334640" cy="23301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3042" y="2871986"/>
            <a:ext cx="334640" cy="23301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35628" y="2194222"/>
            <a:ext cx="334640" cy="23301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2948" y="2878336"/>
            <a:ext cx="334640" cy="23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971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39425" cy="3228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4077072"/>
            <a:ext cx="432048" cy="40597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4005064"/>
            <a:ext cx="432048" cy="40597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7908" y="4005064"/>
            <a:ext cx="432048" cy="405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18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2060848"/>
            <a:ext cx="4104456" cy="40597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2464" y="2680717"/>
            <a:ext cx="4104456" cy="40597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3134742"/>
            <a:ext cx="5561162" cy="870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805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30050" cy="4276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3645024"/>
            <a:ext cx="648072" cy="40597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4341" y="3068961"/>
            <a:ext cx="601699" cy="37692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3126085"/>
            <a:ext cx="648072" cy="40597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725144"/>
            <a:ext cx="4248472" cy="40597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175" y="5209208"/>
            <a:ext cx="4248472" cy="405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60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2025-08-26T16:15:58Z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