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624137"/>
            <a:ext cx="1091565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780928"/>
            <a:ext cx="360040" cy="3650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2780927"/>
            <a:ext cx="360040" cy="365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84984"/>
            <a:ext cx="360040" cy="365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241" y="3291638"/>
            <a:ext cx="360040" cy="365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552" y="3337936"/>
            <a:ext cx="360040" cy="365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917851"/>
            <a:ext cx="360040" cy="365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531" y="3894944"/>
            <a:ext cx="360040" cy="365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301208"/>
            <a:ext cx="298912" cy="3650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9947" y="5301208"/>
            <a:ext cx="298912" cy="3650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6455" y="5301208"/>
            <a:ext cx="298912" cy="3650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024" y="6021288"/>
            <a:ext cx="298912" cy="3650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7567" y="6013667"/>
            <a:ext cx="298912" cy="36500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2948" y="6021286"/>
            <a:ext cx="298912" cy="36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90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823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412776"/>
            <a:ext cx="936104" cy="3650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4499" y="2132856"/>
            <a:ext cx="432048" cy="365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780928"/>
            <a:ext cx="432048" cy="365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547" y="5157192"/>
            <a:ext cx="432048" cy="365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5157192"/>
            <a:ext cx="432048" cy="365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5157191"/>
            <a:ext cx="432048" cy="365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1970" y="5157191"/>
            <a:ext cx="432048" cy="36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84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060848"/>
            <a:ext cx="360040" cy="3650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212976"/>
            <a:ext cx="360040" cy="365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437112"/>
            <a:ext cx="360040" cy="365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517232"/>
            <a:ext cx="360040" cy="36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18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488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337097"/>
            <a:ext cx="648072" cy="36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77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492896"/>
            <a:ext cx="432048" cy="3650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492895"/>
            <a:ext cx="432048" cy="365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366" y="2492895"/>
            <a:ext cx="432048" cy="365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6429" y="2529262"/>
            <a:ext cx="432048" cy="365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996952"/>
            <a:ext cx="432048" cy="365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996951"/>
            <a:ext cx="432048" cy="365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366" y="2996951"/>
            <a:ext cx="432048" cy="365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6429" y="3033318"/>
            <a:ext cx="432048" cy="3650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015952"/>
            <a:ext cx="648072" cy="3650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520008"/>
            <a:ext cx="3456384" cy="18880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4015952"/>
            <a:ext cx="1656184" cy="3650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520008"/>
            <a:ext cx="3456384" cy="18880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015952"/>
            <a:ext cx="864096" cy="3650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6084" y="4548880"/>
            <a:ext cx="3226815" cy="185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6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96952"/>
            <a:ext cx="2520280" cy="3650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330" y="3534754"/>
            <a:ext cx="4061574" cy="365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330" y="5201511"/>
            <a:ext cx="2549406" cy="365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5201511"/>
            <a:ext cx="2549406" cy="365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322" y="5647627"/>
            <a:ext cx="4088582" cy="36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43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780928"/>
            <a:ext cx="5472608" cy="3650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284984"/>
            <a:ext cx="5472608" cy="365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583" y="3726087"/>
            <a:ext cx="5472608" cy="365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191634"/>
            <a:ext cx="6624736" cy="365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647157"/>
            <a:ext cx="6624736" cy="365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99050"/>
            <a:ext cx="6624736" cy="36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91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