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633662"/>
            <a:ext cx="82581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460" y="3783361"/>
            <a:ext cx="1038225" cy="36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6785" y="3768531"/>
            <a:ext cx="1038225" cy="365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5059" y="3747403"/>
            <a:ext cx="1038225" cy="36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2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776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45024"/>
            <a:ext cx="3960440" cy="1296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573016"/>
            <a:ext cx="396044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1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648072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3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64904"/>
            <a:ext cx="396044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1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92896"/>
            <a:ext cx="806489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7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