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609850"/>
            <a:ext cx="11249025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839325" cy="4476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04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8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02298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24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36295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55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2025-08-26T11:26:44Z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