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828925"/>
            <a:ext cx="88773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66837"/>
            <a:ext cx="11268075" cy="412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941168"/>
            <a:ext cx="648072" cy="5499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941168"/>
            <a:ext cx="648072" cy="5499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4914001"/>
            <a:ext cx="864096" cy="54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0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340768"/>
            <a:ext cx="792088" cy="5499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337538"/>
            <a:ext cx="288032" cy="5499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859266"/>
            <a:ext cx="648072" cy="5499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887532"/>
            <a:ext cx="288032" cy="5499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036363"/>
            <a:ext cx="288032" cy="54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2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149080"/>
            <a:ext cx="792088" cy="5499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4127379"/>
            <a:ext cx="648072" cy="5499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5157192"/>
            <a:ext cx="432048" cy="54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6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59" y="1412776"/>
            <a:ext cx="118872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61048"/>
            <a:ext cx="5112568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07454"/>
            <a:ext cx="5112568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06181"/>
            <a:ext cx="511256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2025-08-26T16:12:26Z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