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909887"/>
            <a:ext cx="97155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01008"/>
            <a:ext cx="1008112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501008"/>
            <a:ext cx="1008112" cy="323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501008"/>
            <a:ext cx="2304256" cy="32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132856"/>
            <a:ext cx="504056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941168"/>
            <a:ext cx="504056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625337"/>
            <a:ext cx="792088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723000"/>
            <a:ext cx="180020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060848"/>
            <a:ext cx="1800200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636912"/>
            <a:ext cx="288032" cy="323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0098" y="2630901"/>
            <a:ext cx="428389" cy="323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365104"/>
            <a:ext cx="792088" cy="323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236" y="4365104"/>
            <a:ext cx="792088" cy="323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941168"/>
            <a:ext cx="792088" cy="323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236" y="4941168"/>
            <a:ext cx="792088" cy="323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458137"/>
            <a:ext cx="792088" cy="323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236" y="5458137"/>
            <a:ext cx="792088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2025-08-26T11:50:36Z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