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8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13361"/>
            <a:ext cx="11665296" cy="831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3465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319885"/>
            <a:ext cx="864096" cy="1443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336409"/>
            <a:ext cx="864096" cy="1443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4873" y="2309363"/>
            <a:ext cx="864096" cy="1443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305467"/>
            <a:ext cx="864096" cy="1443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306" y="2496392"/>
            <a:ext cx="1313253" cy="3896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55" y="3066864"/>
            <a:ext cx="720817" cy="3896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480541"/>
            <a:ext cx="1313253" cy="3896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461" y="3051013"/>
            <a:ext cx="720817" cy="389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089" y="2449823"/>
            <a:ext cx="1313253" cy="38967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838" y="3020295"/>
            <a:ext cx="720817" cy="3896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3215" y="2449823"/>
            <a:ext cx="1313253" cy="38967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1964" y="3020295"/>
            <a:ext cx="720817" cy="389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875"/>
            <a:ext cx="99917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636912"/>
            <a:ext cx="1152128" cy="389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34164"/>
            <a:ext cx="792088" cy="3896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998" y="2665625"/>
            <a:ext cx="1345002" cy="3896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998" y="3262877"/>
            <a:ext cx="792088" cy="389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540" y="2659614"/>
            <a:ext cx="1345002" cy="38967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540" y="3256866"/>
            <a:ext cx="792088" cy="3896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371610"/>
            <a:ext cx="1345002" cy="38967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68862"/>
            <a:ext cx="792088" cy="38967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0729" y="4435047"/>
            <a:ext cx="1345002" cy="3896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0729" y="5032299"/>
            <a:ext cx="792088" cy="38967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602" y="4412009"/>
            <a:ext cx="1345002" cy="38967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602" y="5009261"/>
            <a:ext cx="792088" cy="38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005064"/>
            <a:ext cx="1368152" cy="389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078" y="4618965"/>
            <a:ext cx="1398538" cy="3896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052" y="5120751"/>
            <a:ext cx="1398538" cy="3896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154" y="5566480"/>
            <a:ext cx="2517582" cy="3896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6546" y="4051364"/>
            <a:ext cx="1368152" cy="3896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618965"/>
            <a:ext cx="1398538" cy="3896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110" y="5120751"/>
            <a:ext cx="1398538" cy="389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1212" y="5566480"/>
            <a:ext cx="2517582" cy="38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2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2293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772816"/>
            <a:ext cx="1296144" cy="389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022" y="2264549"/>
            <a:ext cx="1182514" cy="3896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40618"/>
            <a:ext cx="1296144" cy="3896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04" y="3303537"/>
            <a:ext cx="5517204" cy="38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031556"/>
            <a:ext cx="492820" cy="38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0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2025-08-24T14:47:44Z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