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750" y="-3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2647950"/>
            <a:ext cx="1040130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7" y="1377316"/>
            <a:ext cx="10829925" cy="40481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2060848"/>
            <a:ext cx="93610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2636912"/>
            <a:ext cx="1296144" cy="18933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8676" y="1995959"/>
            <a:ext cx="936104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2662350"/>
            <a:ext cx="1750988" cy="20134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288" y="2020527"/>
            <a:ext cx="1728192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2192" y="2699444"/>
            <a:ext cx="3658344" cy="252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99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84394"/>
            <a:ext cx="10315575" cy="2609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1312418"/>
            <a:ext cx="165618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1854184"/>
            <a:ext cx="1656184" cy="2140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9824" y="1409422"/>
            <a:ext cx="1656184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5104" y="1951188"/>
            <a:ext cx="1656184" cy="21400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5527" y="1406606"/>
            <a:ext cx="1656184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5512" y="2024572"/>
            <a:ext cx="3612976" cy="214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6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295400"/>
            <a:ext cx="11439525" cy="2971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127770"/>
            <a:ext cx="4472880" cy="109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27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35" y="1303970"/>
            <a:ext cx="10839450" cy="3371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420888"/>
            <a:ext cx="2088232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147" y="2909899"/>
            <a:ext cx="2088232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147" y="3401379"/>
            <a:ext cx="2088232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264" y="3995006"/>
            <a:ext cx="2984487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84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22" y="1305879"/>
            <a:ext cx="10734675" cy="285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506029"/>
            <a:ext cx="3024336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9306" y="2459515"/>
            <a:ext cx="3188294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965449"/>
            <a:ext cx="4212108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613" y="3456620"/>
            <a:ext cx="421210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60" y="1381124"/>
            <a:ext cx="10744200" cy="31908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514425"/>
            <a:ext cx="2232248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2988" y="2958727"/>
            <a:ext cx="2232248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226" y="3456620"/>
            <a:ext cx="2232248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416" y="4066220"/>
            <a:ext cx="367646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22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60" y="1324929"/>
            <a:ext cx="10363200" cy="2228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2455626"/>
            <a:ext cx="2232248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020379"/>
            <a:ext cx="513772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93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22" y="1266824"/>
            <a:ext cx="10734675" cy="4629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6485" y="4173858"/>
            <a:ext cx="2339206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822" y="4239579"/>
            <a:ext cx="3345818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5128" y="4229100"/>
            <a:ext cx="3533050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6485" y="4663119"/>
            <a:ext cx="2339206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8150" y="4752020"/>
            <a:ext cx="3546977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6485" y="5196519"/>
            <a:ext cx="8881963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3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04924"/>
            <a:ext cx="10648950" cy="22764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1916832"/>
            <a:ext cx="2448272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0128" y="1819752"/>
            <a:ext cx="2448272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512622"/>
            <a:ext cx="2448272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2449242"/>
            <a:ext cx="3138264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957989"/>
            <a:ext cx="230425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2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5" y="1329691"/>
            <a:ext cx="11334750" cy="44481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1988840"/>
            <a:ext cx="504056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1988840"/>
            <a:ext cx="504056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6704" y="2486979"/>
            <a:ext cx="504056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392" y="2446040"/>
            <a:ext cx="504056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5240" y="3123402"/>
            <a:ext cx="504056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958" y="4601027"/>
            <a:ext cx="319706" cy="28998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8354" y="4601027"/>
            <a:ext cx="319706" cy="28998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2089" y="4600876"/>
            <a:ext cx="319706" cy="2899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958" y="5330236"/>
            <a:ext cx="319706" cy="28998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5534" y="5333765"/>
            <a:ext cx="319706" cy="28998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0934" y="5348279"/>
            <a:ext cx="319706" cy="28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8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5" y="1265870"/>
            <a:ext cx="10877550" cy="49911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1556792"/>
            <a:ext cx="504056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2888" y="2486025"/>
            <a:ext cx="504056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00" y="2486025"/>
            <a:ext cx="504056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1606" y="3581399"/>
            <a:ext cx="880777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9412" y="4599620"/>
            <a:ext cx="612812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1708" y="5237795"/>
            <a:ext cx="504056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5799770"/>
            <a:ext cx="50405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42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60" y="1265870"/>
            <a:ext cx="10896600" cy="4686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1772816"/>
            <a:ext cx="504056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2791779"/>
            <a:ext cx="504056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6850" y="3352799"/>
            <a:ext cx="504056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0782" y="4343399"/>
            <a:ext cx="610158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0782" y="4919184"/>
            <a:ext cx="610158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0782" y="5426286"/>
            <a:ext cx="61015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22" y="1351595"/>
            <a:ext cx="10734675" cy="3171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5756" y="3913820"/>
            <a:ext cx="56940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2840" y="3913820"/>
            <a:ext cx="504056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232" y="3886199"/>
            <a:ext cx="504056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1284" y="3886199"/>
            <a:ext cx="50405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94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7" y="1271586"/>
            <a:ext cx="11439525" cy="4314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2564904"/>
            <a:ext cx="504056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0916" y="3733799"/>
            <a:ext cx="50405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34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2070"/>
            <a:ext cx="10534650" cy="34861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1324434"/>
            <a:ext cx="504056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3544" y="3685220"/>
            <a:ext cx="50405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15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5" y="1343024"/>
            <a:ext cx="10877550" cy="22383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2462211"/>
            <a:ext cx="50405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28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361620"/>
            <a:ext cx="11420475" cy="2876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2734174"/>
            <a:ext cx="504056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2712718"/>
            <a:ext cx="504056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548" y="2655113"/>
            <a:ext cx="504056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1954" y="2661008"/>
            <a:ext cx="504056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6433" y="3200399"/>
            <a:ext cx="504056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5209" y="3252653"/>
            <a:ext cx="504056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7907" y="3287892"/>
            <a:ext cx="504056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6684" y="3246758"/>
            <a:ext cx="504056" cy="457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3835896"/>
            <a:ext cx="504056" cy="4572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6465" y="3877940"/>
            <a:ext cx="504056" cy="457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485" y="3857170"/>
            <a:ext cx="504056" cy="457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0841" y="3877939"/>
            <a:ext cx="50405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20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2025-08-26T15:07:57Z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