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7" r:id="rId2"/>
    <p:sldId id="302" r:id="rId3"/>
    <p:sldId id="303" r:id="rId4"/>
    <p:sldId id="304" r:id="rId5"/>
    <p:sldId id="305" r:id="rId6"/>
    <p:sldId id="306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996951"/>
            <a:ext cx="11665296" cy="802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976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020425" cy="3705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2132856"/>
            <a:ext cx="1584176" cy="4286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7409" y="2764755"/>
            <a:ext cx="1584176" cy="196038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9856" y="2165354"/>
            <a:ext cx="826065" cy="4286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41745" y="2797253"/>
            <a:ext cx="1584176" cy="1960389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66081" y="2173367"/>
            <a:ext cx="1190159" cy="4286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07970" y="2805266"/>
            <a:ext cx="1584176" cy="196038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79028" y="2173367"/>
            <a:ext cx="1584176" cy="42862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74194" y="2805266"/>
            <a:ext cx="2706381" cy="235192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390650"/>
            <a:ext cx="11410950" cy="4076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2064" y="2852936"/>
            <a:ext cx="523875" cy="42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563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9629775" cy="2066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51984" y="1268760"/>
            <a:ext cx="523875" cy="42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5880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268760"/>
            <a:ext cx="11477625" cy="3200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2708920"/>
            <a:ext cx="1872208" cy="4286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1744" y="2708920"/>
            <a:ext cx="3240360" cy="4286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3374727"/>
            <a:ext cx="11283428" cy="12784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1514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340768"/>
            <a:ext cx="11449050" cy="1314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34062" y="2197323"/>
            <a:ext cx="523875" cy="42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7464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2025-08-27T12:09:41Z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