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7" r:id="rId2"/>
    <p:sldId id="302" r:id="rId3"/>
    <p:sldId id="303" r:id="rId4"/>
    <p:sldId id="304" r:id="rId5"/>
    <p:sldId id="30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00808"/>
            <a:ext cx="10067925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250" y="4581128"/>
            <a:ext cx="9715500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04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09675"/>
            <a:ext cx="11515725" cy="5648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204864"/>
            <a:ext cx="432048" cy="323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3871924"/>
            <a:ext cx="432048" cy="323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3912494"/>
            <a:ext cx="432048" cy="323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509120"/>
            <a:ext cx="432048" cy="32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39350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7" y="2745135"/>
            <a:ext cx="432048" cy="323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2741684"/>
            <a:ext cx="432048" cy="323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6339" y="2741683"/>
            <a:ext cx="432048" cy="32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339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0100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151784" y="4077072"/>
            <a:ext cx="4968552" cy="79208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007768" y="4005064"/>
            <a:ext cx="2808312" cy="79208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960096" y="4077072"/>
            <a:ext cx="2304256" cy="72008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2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749986"/>
            <a:ext cx="6696744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87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2025-08-27T13:24:31Z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