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477" y="2943226"/>
            <a:ext cx="11723171" cy="931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277350" cy="299085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4151784" y="2276872"/>
            <a:ext cx="1944216" cy="108012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4151784" y="2276872"/>
            <a:ext cx="1944216" cy="648072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151784" y="3356992"/>
            <a:ext cx="1944216" cy="648072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4151784" y="2924944"/>
            <a:ext cx="1944216" cy="108012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528048" y="2276872"/>
            <a:ext cx="1944216" cy="108012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456040" y="2780928"/>
            <a:ext cx="2016224" cy="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456040" y="3356992"/>
            <a:ext cx="2016224" cy="648072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6528048" y="2276872"/>
            <a:ext cx="1944216" cy="1728192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5051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240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064668"/>
            <a:ext cx="1440160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132856"/>
            <a:ext cx="2304256" cy="476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609106"/>
            <a:ext cx="1728192" cy="476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2698837"/>
            <a:ext cx="1080120" cy="476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076" y="3264818"/>
            <a:ext cx="2983683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152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636912"/>
            <a:ext cx="1152128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4666" y="2636912"/>
            <a:ext cx="2355229" cy="476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233948"/>
            <a:ext cx="1728191" cy="476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662" y="3233948"/>
            <a:ext cx="817098" cy="476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854" y="3770591"/>
            <a:ext cx="4141041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12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25100" cy="2314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1891922"/>
            <a:ext cx="2304256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520702"/>
            <a:ext cx="1440160" cy="476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564904"/>
            <a:ext cx="2016224" cy="476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1546" y="2591057"/>
            <a:ext cx="1784574" cy="476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2608196"/>
            <a:ext cx="936104" cy="476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898" y="3096020"/>
            <a:ext cx="4620647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824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988840"/>
            <a:ext cx="1152128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1988840"/>
            <a:ext cx="2304256" cy="476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322" y="2465090"/>
            <a:ext cx="2967430" cy="476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680" y="3087897"/>
            <a:ext cx="4124200" cy="476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664" y="3710704"/>
            <a:ext cx="4124200" cy="476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598" y="4333511"/>
            <a:ext cx="412420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265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2025-08-27T12:06:35Z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