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40968"/>
            <a:ext cx="11665296" cy="904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9340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916832"/>
            <a:ext cx="504825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297459"/>
            <a:ext cx="1771650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9961" y="3503686"/>
            <a:ext cx="398162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1115" y="4065497"/>
            <a:ext cx="398162" cy="342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738" y="2196382"/>
            <a:ext cx="580885" cy="342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9852" y="2941888"/>
            <a:ext cx="1305787" cy="13512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6280" y="1872532"/>
            <a:ext cx="2771775" cy="133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6586" y="3332236"/>
            <a:ext cx="398162" cy="342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6733" y="3877582"/>
            <a:ext cx="398162" cy="342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9657" y="2196382"/>
            <a:ext cx="575156" cy="342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9979" y="2928789"/>
            <a:ext cx="1314041" cy="15308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6295" y="4408397"/>
            <a:ext cx="398162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3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15275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060848"/>
            <a:ext cx="3000375" cy="264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085556"/>
            <a:ext cx="648072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634213"/>
            <a:ext cx="1440160" cy="1916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2085556"/>
            <a:ext cx="648072" cy="342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277" y="2634213"/>
            <a:ext cx="2586683" cy="1916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795" y="2072423"/>
            <a:ext cx="1313689" cy="342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634212"/>
            <a:ext cx="1497789" cy="19164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5297" y="2072423"/>
            <a:ext cx="1313689" cy="342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2263" y="2636912"/>
            <a:ext cx="303877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82" y="4797152"/>
            <a:ext cx="485775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318348"/>
            <a:ext cx="1944216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658" y="5782253"/>
            <a:ext cx="4101198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07682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2160240" cy="34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18470"/>
            <a:ext cx="4968552" cy="95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28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45024"/>
            <a:ext cx="2448272" cy="34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316" y="3645024"/>
            <a:ext cx="2448272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31102"/>
            <a:ext cx="324036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3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