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1137"/>
            <a:ext cx="1144905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90662"/>
            <a:ext cx="11001375" cy="38766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991544" y="3068960"/>
            <a:ext cx="8568952" cy="151216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67808" y="3068960"/>
            <a:ext cx="1944216" cy="151216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456040" y="2924944"/>
            <a:ext cx="1944216" cy="165618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223792" y="3068960"/>
            <a:ext cx="4320480" cy="151216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991544" y="3068960"/>
            <a:ext cx="8712968" cy="151216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05064"/>
            <a:ext cx="1080120" cy="3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10408"/>
            <a:ext cx="1080120" cy="3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05064"/>
            <a:ext cx="1080120" cy="3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992729"/>
            <a:ext cx="1080120" cy="3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965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2481320"/>
            <a:ext cx="216024" cy="360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242" y="2806636"/>
            <a:ext cx="364736" cy="1555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481319"/>
            <a:ext cx="216024" cy="360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216" y="2901793"/>
            <a:ext cx="216024" cy="36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924943"/>
            <a:ext cx="216024" cy="3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894" y="2776141"/>
            <a:ext cx="331643" cy="360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919211"/>
            <a:ext cx="216024" cy="360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470" y="2492337"/>
            <a:ext cx="216024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17393"/>
            <a:ext cx="885698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2025-08-26T11:46:35Z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