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057525"/>
            <a:ext cx="11593288" cy="68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85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12976"/>
            <a:ext cx="360040" cy="3402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12976"/>
            <a:ext cx="360040" cy="340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56224"/>
            <a:ext cx="360040" cy="340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193118"/>
            <a:ext cx="360040" cy="340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636366"/>
            <a:ext cx="360040" cy="3402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155" y="3201735"/>
            <a:ext cx="360040" cy="3402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211" y="3201735"/>
            <a:ext cx="360040" cy="3402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49" y="3173260"/>
            <a:ext cx="360040" cy="3402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493" y="2651233"/>
            <a:ext cx="360040" cy="3402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131" y="3193452"/>
            <a:ext cx="360040" cy="3402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1027" y="3227444"/>
            <a:ext cx="360040" cy="3402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436" y="3201735"/>
            <a:ext cx="360040" cy="3402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492" y="3201735"/>
            <a:ext cx="360040" cy="3402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083" y="3193118"/>
            <a:ext cx="360040" cy="34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1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988840"/>
            <a:ext cx="79057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439" y="2668935"/>
            <a:ext cx="790575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5" y="2668935"/>
            <a:ext cx="360041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9" y="2697648"/>
            <a:ext cx="648072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84984"/>
            <a:ext cx="360041" cy="419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431" y="3369022"/>
            <a:ext cx="360041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005" y="4059488"/>
            <a:ext cx="648072" cy="419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942" y="3990058"/>
            <a:ext cx="648072" cy="419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072" y="4035318"/>
            <a:ext cx="360041" cy="419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973" y="4049693"/>
            <a:ext cx="648072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3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918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04864"/>
            <a:ext cx="79057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90" y="2802228"/>
            <a:ext cx="1318417" cy="13346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089" y="2204864"/>
            <a:ext cx="913831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959" y="2802228"/>
            <a:ext cx="1620937" cy="13346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700" y="2204864"/>
            <a:ext cx="913831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570" y="2802228"/>
            <a:ext cx="1836961" cy="13346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1747" y="2111556"/>
            <a:ext cx="913831" cy="419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8617" y="2708920"/>
            <a:ext cx="1836961" cy="133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8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17143"/>
            <a:ext cx="2232248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5904656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1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270026"/>
            <a:ext cx="79057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2025-08-26T13:04:07Z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