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1772816"/>
            <a:ext cx="11665297" cy="23808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" y="4529076"/>
            <a:ext cx="118205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4296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1916832"/>
            <a:ext cx="2304256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943" y="2335932"/>
            <a:ext cx="2304256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415" y="2774454"/>
            <a:ext cx="2304256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415" y="3202598"/>
            <a:ext cx="2304256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415" y="3713556"/>
            <a:ext cx="2304256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5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636912"/>
            <a:ext cx="648072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68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2424086"/>
            <a:ext cx="2304256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17143"/>
            <a:ext cx="2304256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45780"/>
            <a:ext cx="2304256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3764880"/>
            <a:ext cx="2880321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34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4" y="2664270"/>
            <a:ext cx="2304256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5" y="3057327"/>
            <a:ext cx="2304256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5" y="3585964"/>
            <a:ext cx="2304256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005064"/>
            <a:ext cx="288032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4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2424086"/>
            <a:ext cx="2304256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17143"/>
            <a:ext cx="2304256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45780"/>
            <a:ext cx="2304256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3764880"/>
            <a:ext cx="2376265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0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