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64904"/>
            <a:ext cx="1173480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44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988840"/>
            <a:ext cx="432048" cy="463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916832"/>
            <a:ext cx="432048" cy="4632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0867" y="1889228"/>
            <a:ext cx="432048" cy="4632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452051"/>
            <a:ext cx="432048" cy="4632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461955"/>
            <a:ext cx="432048" cy="463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774" y="3967781"/>
            <a:ext cx="288032" cy="3088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949975"/>
            <a:ext cx="288032" cy="3088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381" y="4664711"/>
            <a:ext cx="288032" cy="3088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815" y="4645607"/>
            <a:ext cx="288032" cy="30880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381328"/>
            <a:ext cx="360040" cy="308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1844824"/>
            <a:ext cx="432048" cy="4632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131437"/>
            <a:ext cx="432048" cy="46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988840"/>
            <a:ext cx="504056" cy="4632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717032"/>
            <a:ext cx="504056" cy="463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869160"/>
            <a:ext cx="504056" cy="46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86950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492896"/>
            <a:ext cx="576064" cy="3753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9781" y="2516046"/>
            <a:ext cx="576064" cy="3753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492896"/>
            <a:ext cx="576064" cy="3753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122288"/>
            <a:ext cx="576064" cy="3753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292" y="3041141"/>
            <a:ext cx="576064" cy="3753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3122288"/>
            <a:ext cx="576064" cy="37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00112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48880"/>
            <a:ext cx="1440160" cy="4632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7319"/>
            <a:ext cx="864096" cy="463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561" y="2420888"/>
            <a:ext cx="1440160" cy="4632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561" y="2859327"/>
            <a:ext cx="864096" cy="4632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420888"/>
            <a:ext cx="1440160" cy="4632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859327"/>
            <a:ext cx="864096" cy="463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86" y="4233378"/>
            <a:ext cx="1440160" cy="4632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86" y="4671817"/>
            <a:ext cx="864096" cy="4632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577" y="4208606"/>
            <a:ext cx="1440160" cy="4632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577" y="4647045"/>
            <a:ext cx="864096" cy="4632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002" y="4293096"/>
            <a:ext cx="1440160" cy="4632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002" y="4853878"/>
            <a:ext cx="864096" cy="46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0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450" y="3134869"/>
            <a:ext cx="2071572" cy="4632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318" y="3625348"/>
            <a:ext cx="2071572" cy="463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4176469"/>
            <a:ext cx="2071572" cy="4632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693981"/>
            <a:ext cx="3672408" cy="46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8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5375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63024"/>
            <a:ext cx="1800200" cy="4632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84" y="2953503"/>
            <a:ext cx="1800200" cy="463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23" y="3504624"/>
            <a:ext cx="1800200" cy="4632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22" y="4022136"/>
            <a:ext cx="3191329" cy="46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4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80962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35294"/>
            <a:ext cx="2736304" cy="4632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98450"/>
            <a:ext cx="1800200" cy="463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84" y="3988929"/>
            <a:ext cx="1800200" cy="4632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23" y="4540050"/>
            <a:ext cx="1800200" cy="4632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22" y="5057562"/>
            <a:ext cx="3191329" cy="46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5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2025-08-26T11:34:14Z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