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614612"/>
            <a:ext cx="119348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5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6412"/>
            <a:ext cx="102203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4280"/>
            <a:ext cx="11226279" cy="557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8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3439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05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2025-08-26T13:29:43Z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