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2924175"/>
            <a:ext cx="79533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393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064097"/>
            <a:ext cx="50405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035047"/>
            <a:ext cx="50405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271" y="2035046"/>
            <a:ext cx="50405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3291" y="2000555"/>
            <a:ext cx="504055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846" y="2637052"/>
            <a:ext cx="504055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142" y="2608002"/>
            <a:ext cx="504055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6549" y="2608001"/>
            <a:ext cx="504055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8569" y="2573510"/>
            <a:ext cx="504055" cy="37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199536"/>
            <a:ext cx="504055" cy="371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170486"/>
            <a:ext cx="504055" cy="371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432" y="3170485"/>
            <a:ext cx="504055" cy="371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9452" y="3135994"/>
            <a:ext cx="50405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0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7912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3055267"/>
            <a:ext cx="230425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3573016"/>
            <a:ext cx="187642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90765"/>
            <a:ext cx="187642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398" y="4697336"/>
            <a:ext cx="314439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6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4959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96952"/>
            <a:ext cx="187642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91551"/>
            <a:ext cx="187642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4032450"/>
            <a:ext cx="187642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57" y="4639021"/>
            <a:ext cx="314439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1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75" y="3150941"/>
            <a:ext cx="187642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75" y="3668690"/>
            <a:ext cx="187642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74" y="4186439"/>
            <a:ext cx="187642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93010"/>
            <a:ext cx="3888432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7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5816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3055267"/>
            <a:ext cx="187642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3573016"/>
            <a:ext cx="187642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90765"/>
            <a:ext cx="187642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697336"/>
            <a:ext cx="374441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07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3625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55267"/>
            <a:ext cx="187642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73016"/>
            <a:ext cx="187642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4090765"/>
            <a:ext cx="187642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57" y="4697336"/>
            <a:ext cx="314439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27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