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2" r:id="rId2"/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33056"/>
            <a:ext cx="11377264" cy="73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3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23438"/>
            <a:ext cx="792088" cy="1530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824889"/>
            <a:ext cx="1296144" cy="35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34540"/>
            <a:ext cx="1296144" cy="354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516046"/>
            <a:ext cx="792088" cy="2067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637" y="2774923"/>
            <a:ext cx="1296144" cy="354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637" y="3384127"/>
            <a:ext cx="1296144" cy="354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082" y="2514449"/>
            <a:ext cx="931230" cy="2430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780928"/>
            <a:ext cx="1296144" cy="354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577" y="3384127"/>
            <a:ext cx="1296144" cy="354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920" y="2503449"/>
            <a:ext cx="931230" cy="2430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4317" y="2825518"/>
            <a:ext cx="1296144" cy="354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4317" y="3350538"/>
            <a:ext cx="1296144" cy="35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495149"/>
            <a:ext cx="554773" cy="455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168504"/>
            <a:ext cx="2088232" cy="455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836724"/>
            <a:ext cx="1512168" cy="455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425" y="3408675"/>
            <a:ext cx="1512168" cy="455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743" y="3408675"/>
            <a:ext cx="554773" cy="4551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3" y="2164204"/>
            <a:ext cx="2121149" cy="4551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833" y="2834574"/>
            <a:ext cx="1512168" cy="4551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384932"/>
            <a:ext cx="698789" cy="455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441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742" y="2228015"/>
            <a:ext cx="299607" cy="320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398" y="2251165"/>
            <a:ext cx="360040" cy="3202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329" y="3068960"/>
            <a:ext cx="360040" cy="320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1418" y="3068960"/>
            <a:ext cx="360040" cy="32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89040"/>
            <a:ext cx="1296144" cy="3618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104"/>
            <a:ext cx="1296144" cy="3618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901" y="4974418"/>
            <a:ext cx="1296144" cy="3618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65166"/>
            <a:ext cx="2160240" cy="3618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861048"/>
            <a:ext cx="2160240" cy="3618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365103"/>
            <a:ext cx="2160240" cy="3618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974418"/>
            <a:ext cx="2160240" cy="3618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583734"/>
            <a:ext cx="4824536" cy="36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53722"/>
            <a:ext cx="299607" cy="245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241367"/>
            <a:ext cx="299607" cy="245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543" y="2268343"/>
            <a:ext cx="299607" cy="245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509" y="2253722"/>
            <a:ext cx="299607" cy="2458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598" y="2241367"/>
            <a:ext cx="299607" cy="2458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564" y="2268343"/>
            <a:ext cx="299607" cy="2458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1264" y="2271390"/>
            <a:ext cx="299607" cy="2458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194" y="2271390"/>
            <a:ext cx="299607" cy="24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2025-08-26T11:56:56Z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