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838450"/>
            <a:ext cx="70770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441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1224136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162" y="2973561"/>
            <a:ext cx="840358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513930"/>
            <a:ext cx="1224136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458" y="2994595"/>
            <a:ext cx="840358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527" y="2533105"/>
            <a:ext cx="1224136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265" y="3013770"/>
            <a:ext cx="840358" cy="360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044" y="2514374"/>
            <a:ext cx="1224136" cy="360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782" y="2995039"/>
            <a:ext cx="840358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108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948" y="2648487"/>
            <a:ext cx="39604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892" y="3319709"/>
            <a:ext cx="396044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904" y="4038788"/>
            <a:ext cx="2365968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1908" y="2660062"/>
            <a:ext cx="396044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240" y="3319709"/>
            <a:ext cx="39604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334" y="4051364"/>
            <a:ext cx="2540825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12976"/>
            <a:ext cx="4968552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22005"/>
            <a:ext cx="4968552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1339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9693"/>
            <a:ext cx="16561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31991"/>
            <a:ext cx="1656184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86" y="3202542"/>
            <a:ext cx="16561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59" y="3668284"/>
            <a:ext cx="4862576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0768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3528392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12" y="2744257"/>
            <a:ext cx="1656184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4"/>
            <a:ext cx="16561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77" y="3688626"/>
            <a:ext cx="1656184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109908"/>
            <a:ext cx="471678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84" y="4646522"/>
            <a:ext cx="165618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2420888"/>
            <a:ext cx="16561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52936"/>
            <a:ext cx="1656184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583" y="3359299"/>
            <a:ext cx="16561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33832"/>
            <a:ext cx="165618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8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2025-08-24T14:53:56Z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