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767012"/>
            <a:ext cx="999172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62769"/>
            <a:ext cx="432048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11057"/>
            <a:ext cx="504056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912" y="4304671"/>
            <a:ext cx="2171815" cy="31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28044"/>
            <a:ext cx="432048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190" y="3500142"/>
            <a:ext cx="432048" cy="31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292782"/>
            <a:ext cx="2808312" cy="31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862769"/>
            <a:ext cx="432048" cy="3199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500142"/>
            <a:ext cx="432048" cy="31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304044"/>
            <a:ext cx="2808311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7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1" y="3432373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05064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566624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125624"/>
            <a:ext cx="3816424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31269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45024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89213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68680"/>
            <a:ext cx="5688632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3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83197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57" y="2927948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57" y="3496440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27948"/>
            <a:ext cx="360040" cy="3697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73183"/>
            <a:ext cx="2304256" cy="3697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496" y="2961574"/>
            <a:ext cx="2304256" cy="3697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06684"/>
            <a:ext cx="2304256" cy="3697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56" y="3989261"/>
            <a:ext cx="3838875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5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17465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45024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87713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033910"/>
            <a:ext cx="2304256" cy="3697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45023"/>
            <a:ext cx="2304256" cy="3697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87713"/>
            <a:ext cx="2304256" cy="3697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11811"/>
            <a:ext cx="7848872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5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069657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1" y="4509120"/>
            <a:ext cx="6088063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96759"/>
            <a:ext cx="792088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914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83197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49562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46" y="3513373"/>
            <a:ext cx="5821710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393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83197"/>
            <a:ext cx="2304256" cy="3697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82" y="2904799"/>
            <a:ext cx="2304256" cy="369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82" y="3478297"/>
            <a:ext cx="2304256" cy="369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43817"/>
            <a:ext cx="4392488" cy="3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8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060848"/>
            <a:ext cx="504057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636912"/>
            <a:ext cx="504057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2" y="3212976"/>
            <a:ext cx="504057" cy="31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12975"/>
            <a:ext cx="504057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240843"/>
            <a:ext cx="504057" cy="31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39" y="3773835"/>
            <a:ext cx="1152129" cy="31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365104"/>
            <a:ext cx="2160240" cy="3199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383247"/>
            <a:ext cx="525662" cy="31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805264"/>
            <a:ext cx="322757" cy="3199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8917" y="5805263"/>
            <a:ext cx="322757" cy="31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61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089" y="1424351"/>
            <a:ext cx="324119" cy="2880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783" y="1424351"/>
            <a:ext cx="324119" cy="288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987" y="2239589"/>
            <a:ext cx="324119" cy="2880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783" y="2239588"/>
            <a:ext cx="324119" cy="2880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986" y="2894847"/>
            <a:ext cx="2388438" cy="31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93096"/>
            <a:ext cx="324119" cy="2880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293096"/>
            <a:ext cx="324119" cy="2880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293096"/>
            <a:ext cx="405413" cy="2880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872" y="5013176"/>
            <a:ext cx="711456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916832"/>
            <a:ext cx="504057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15260"/>
            <a:ext cx="504057" cy="31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935" y="3691324"/>
            <a:ext cx="504057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431091"/>
            <a:ext cx="504057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5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2060848"/>
            <a:ext cx="576064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140968"/>
            <a:ext cx="2027040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08259"/>
            <a:ext cx="576064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32856"/>
            <a:ext cx="504057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5" y="3356992"/>
            <a:ext cx="504057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7" y="5263925"/>
            <a:ext cx="504057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2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550"/>
            <a:ext cx="106489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988840"/>
            <a:ext cx="432049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163" y="3132195"/>
            <a:ext cx="432049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199" y="2708920"/>
            <a:ext cx="360040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762" y="2728377"/>
            <a:ext cx="360040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356" y="2695721"/>
            <a:ext cx="360040" cy="31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728377"/>
            <a:ext cx="360040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84984"/>
            <a:ext cx="360040" cy="31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337" y="3303839"/>
            <a:ext cx="360040" cy="31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186" y="3303839"/>
            <a:ext cx="360040" cy="3199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2524" y="3284983"/>
            <a:ext cx="360040" cy="31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5085184"/>
            <a:ext cx="1235711" cy="3199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157" y="5733257"/>
            <a:ext cx="1235711" cy="294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085184"/>
            <a:ext cx="1440160" cy="3199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660646"/>
            <a:ext cx="750296" cy="3199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3916" y="5085184"/>
            <a:ext cx="1440160" cy="3199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3916" y="5660646"/>
            <a:ext cx="750296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821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7185"/>
            <a:ext cx="1512168" cy="31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38" y="2694994"/>
            <a:ext cx="792725" cy="31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271" y="2104664"/>
            <a:ext cx="1512168" cy="31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694993"/>
            <a:ext cx="1512168" cy="31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104664"/>
            <a:ext cx="1512168" cy="31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2694992"/>
            <a:ext cx="1512168" cy="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1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2025-08-24T13:48:10Z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