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7" r:id="rId2"/>
    <p:sldId id="302" r:id="rId3"/>
    <p:sldId id="303" r:id="rId4"/>
    <p:sldId id="304" r:id="rId5"/>
    <p:sldId id="30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0300" y="2724150"/>
            <a:ext cx="7391400" cy="140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534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57312"/>
            <a:ext cx="11820525" cy="4143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68125" cy="3248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2060848"/>
            <a:ext cx="504056" cy="371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2060848"/>
            <a:ext cx="504056" cy="371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8267" y="2060848"/>
            <a:ext cx="504056" cy="371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6840" y="2060847"/>
            <a:ext cx="504056" cy="3714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3378" y="3036788"/>
            <a:ext cx="504056" cy="3714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6480" y="3131455"/>
            <a:ext cx="504056" cy="3714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80317" y="3717032"/>
            <a:ext cx="504056" cy="3714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27545" y="4261280"/>
            <a:ext cx="504056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307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71318"/>
            <a:ext cx="11791950" cy="5391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4149080"/>
            <a:ext cx="504056" cy="371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4138954"/>
            <a:ext cx="504056" cy="371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7114" y="4121690"/>
            <a:ext cx="504056" cy="3714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4149080"/>
            <a:ext cx="504056" cy="3714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0710" y="4138953"/>
            <a:ext cx="504056" cy="3714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4131816"/>
            <a:ext cx="504056" cy="3714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52112" y="4149080"/>
            <a:ext cx="504056" cy="3714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3052" y="4149080"/>
            <a:ext cx="504056" cy="3714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301208"/>
            <a:ext cx="4464496" cy="3714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796100"/>
            <a:ext cx="4464496" cy="3714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6362002"/>
            <a:ext cx="6696744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971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20525" cy="2333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302918"/>
            <a:ext cx="5688632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114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2025-08-26T16:03:20Z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