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5" r:id="rId2"/>
    <p:sldId id="302" r:id="rId3"/>
    <p:sldId id="303" r:id="rId4"/>
    <p:sldId id="304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19375"/>
            <a:ext cx="116395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09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42987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33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9251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38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2924175"/>
            <a:ext cx="79629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40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2025-08-27T12:53:35Z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