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7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924175"/>
            <a:ext cx="106299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972" y="3573016"/>
            <a:ext cx="504056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3987"/>
            <a:ext cx="1102042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132856"/>
            <a:ext cx="432048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221088"/>
            <a:ext cx="648072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486" y="4615853"/>
            <a:ext cx="1656184" cy="3193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556" y="5077687"/>
            <a:ext cx="1656184" cy="31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50568"/>
            <a:ext cx="792088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2025-08-26T12:11:19Z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