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7" r:id="rId2"/>
    <p:sldId id="302" r:id="rId3"/>
    <p:sldId id="303" r:id="rId4"/>
    <p:sldId id="304" r:id="rId5"/>
    <p:sldId id="305" r:id="rId6"/>
    <p:sldId id="306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3019424"/>
            <a:ext cx="11277555" cy="98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07568"/>
            <a:ext cx="2031107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845652"/>
            <a:ext cx="2031107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21" y="3374322"/>
            <a:ext cx="2031107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21" y="3812888"/>
            <a:ext cx="4153951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20888"/>
            <a:ext cx="2031107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589" y="2456056"/>
            <a:ext cx="3481475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89852"/>
            <a:ext cx="4536504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7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07568"/>
            <a:ext cx="2031107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845652"/>
            <a:ext cx="2031107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21" y="3374322"/>
            <a:ext cx="2031107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21" y="3812888"/>
            <a:ext cx="4153951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10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64832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35" y="3363013"/>
            <a:ext cx="2031107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35" y="3801097"/>
            <a:ext cx="2031107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329767"/>
            <a:ext cx="2031107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768333"/>
            <a:ext cx="4153951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49244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797140"/>
            <a:ext cx="2031107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35224"/>
            <a:ext cx="2031107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21" y="3763894"/>
            <a:ext cx="2031107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21" y="4202460"/>
            <a:ext cx="4153951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3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07568"/>
            <a:ext cx="2031107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845652"/>
            <a:ext cx="2031107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21" y="3374322"/>
            <a:ext cx="2031107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21" y="3812888"/>
            <a:ext cx="4153951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6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