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7" r:id="rId3"/>
    <p:sldId id="303" r:id="rId4"/>
    <p:sldId id="304" r:id="rId5"/>
    <p:sldId id="305" r:id="rId6"/>
    <p:sldId id="30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2862262"/>
            <a:ext cx="7029450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276872"/>
            <a:ext cx="1016380" cy="4297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824956"/>
            <a:ext cx="1232404" cy="19721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288780"/>
            <a:ext cx="1656184" cy="4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836864"/>
            <a:ext cx="2008194" cy="19721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268191"/>
            <a:ext cx="936104" cy="4297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816275"/>
            <a:ext cx="1512168" cy="1972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458" y="2268191"/>
            <a:ext cx="1612150" cy="4297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4370" y="2816275"/>
            <a:ext cx="1512168" cy="197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8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517105"/>
            <a:ext cx="2952328" cy="4297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05274"/>
            <a:ext cx="5112568" cy="42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81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608956"/>
            <a:ext cx="2952328" cy="4297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328" y="2637669"/>
            <a:ext cx="2952328" cy="4297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700" y="3067435"/>
            <a:ext cx="4341204" cy="42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6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614780"/>
            <a:ext cx="3456384" cy="4297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073259"/>
            <a:ext cx="4176464" cy="4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668530"/>
            <a:ext cx="3456384" cy="4297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58905"/>
            <a:ext cx="5256584" cy="42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62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2485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9902"/>
            <a:ext cx="2448272" cy="4297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919902"/>
            <a:ext cx="1224136" cy="4297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919902"/>
            <a:ext cx="2016224" cy="429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75932"/>
            <a:ext cx="2952328" cy="4297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60" y="3023241"/>
            <a:ext cx="2952328" cy="42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9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