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2857500"/>
            <a:ext cx="71151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874293"/>
            <a:ext cx="37147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67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916832"/>
            <a:ext cx="37147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1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352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783632" y="3717032"/>
            <a:ext cx="1872208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159896" y="3717032"/>
            <a:ext cx="4392488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143672" y="3717032"/>
            <a:ext cx="3960440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824192" y="3717032"/>
            <a:ext cx="1728192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30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299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360494"/>
            <a:ext cx="371475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307" y="3284984"/>
            <a:ext cx="371475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7022" y="3284984"/>
            <a:ext cx="371475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7029" y="3284984"/>
            <a:ext cx="37147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7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805596"/>
            <a:ext cx="371475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685" y="2787677"/>
            <a:ext cx="37147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9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2025-08-27T11:31:34Z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