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7" r:id="rId2"/>
    <p:sldId id="302" r:id="rId3"/>
    <p:sldId id="303" r:id="rId4"/>
    <p:sldId id="304" r:id="rId5"/>
    <p:sldId id="305" r:id="rId6"/>
    <p:sldId id="30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35" y="1268760"/>
            <a:ext cx="11485276" cy="2376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635" y="4221089"/>
            <a:ext cx="11485276" cy="77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55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1695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060849"/>
            <a:ext cx="576064" cy="377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060849"/>
            <a:ext cx="792088" cy="377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0339" y="1999701"/>
            <a:ext cx="792088" cy="377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1989004"/>
            <a:ext cx="792088" cy="377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1564" y="2658634"/>
            <a:ext cx="792088" cy="3775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583311"/>
            <a:ext cx="792088" cy="3775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623789"/>
            <a:ext cx="792088" cy="37758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0822" y="2641117"/>
            <a:ext cx="792088" cy="377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87025" cy="2076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6386" y="2193289"/>
            <a:ext cx="294223" cy="2630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175438"/>
            <a:ext cx="294223" cy="26309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1085" y="2175438"/>
            <a:ext cx="294223" cy="2630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6385" y="2865471"/>
            <a:ext cx="294223" cy="26309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7454" y="2887794"/>
            <a:ext cx="294223" cy="2630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3078" y="2876219"/>
            <a:ext cx="294223" cy="263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219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284984"/>
            <a:ext cx="360040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316367"/>
            <a:ext cx="504056" cy="393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589240"/>
            <a:ext cx="3096344" cy="4659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5560863"/>
            <a:ext cx="3096344" cy="4659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170" y="6083085"/>
            <a:ext cx="4600797" cy="46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97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314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604163"/>
            <a:ext cx="1800200" cy="3939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15715"/>
            <a:ext cx="1800200" cy="393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38613"/>
            <a:ext cx="1800200" cy="393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816" y="4204661"/>
            <a:ext cx="5167183" cy="39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6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892828"/>
            <a:ext cx="8001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2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2025-08-26T12:19:17Z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