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563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743200"/>
            <a:ext cx="102774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85850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4797152"/>
            <a:ext cx="792087" cy="3913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797152"/>
            <a:ext cx="651354" cy="463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459" y="4802899"/>
            <a:ext cx="1008111" cy="3913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671" y="4869160"/>
            <a:ext cx="1008111" cy="39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7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5857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93096"/>
            <a:ext cx="5112568" cy="96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7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26301"/>
            <a:ext cx="5040560" cy="249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3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632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96953"/>
            <a:ext cx="568863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5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04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92897"/>
            <a:ext cx="410445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5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72725" cy="3743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68960"/>
            <a:ext cx="4104456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068960"/>
            <a:ext cx="410445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6797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10903"/>
            <a:ext cx="1058517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2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060848"/>
            <a:ext cx="906016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320" y="2060847"/>
            <a:ext cx="906016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780928"/>
            <a:ext cx="554360" cy="50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35685"/>
            <a:ext cx="567680" cy="504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588" y="3501008"/>
            <a:ext cx="495672" cy="504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588" y="5099698"/>
            <a:ext cx="288032" cy="3524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426" y="5108963"/>
            <a:ext cx="322857" cy="343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5118228"/>
            <a:ext cx="288032" cy="3524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777" y="5945728"/>
            <a:ext cx="288032" cy="3524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797" y="5954993"/>
            <a:ext cx="288032" cy="3524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287" y="5944494"/>
            <a:ext cx="288032" cy="352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340768"/>
            <a:ext cx="288032" cy="352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132856"/>
            <a:ext cx="288032" cy="352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132856"/>
            <a:ext cx="288032" cy="352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01008"/>
            <a:ext cx="504056" cy="4400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602" y="4077072"/>
            <a:ext cx="770598" cy="4964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745140"/>
            <a:ext cx="648072" cy="412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5445224"/>
            <a:ext cx="648072" cy="3524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6025843"/>
            <a:ext cx="648072" cy="51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348880"/>
            <a:ext cx="893124" cy="352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030523"/>
            <a:ext cx="749108" cy="352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618" y="3030523"/>
            <a:ext cx="821116" cy="352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030523"/>
            <a:ext cx="634120" cy="352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264630"/>
            <a:ext cx="634120" cy="3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5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674268"/>
            <a:ext cx="864096" cy="352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07769"/>
            <a:ext cx="720080" cy="3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1" y="2060848"/>
            <a:ext cx="411959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356992"/>
            <a:ext cx="432048" cy="483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725144"/>
            <a:ext cx="360040" cy="3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2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322"/>
            <a:ext cx="1041082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69322"/>
            <a:ext cx="461076" cy="352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6738" y="3997076"/>
            <a:ext cx="461076" cy="3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3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3274"/>
            <a:ext cx="114014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780928"/>
            <a:ext cx="720080" cy="352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908" y="2803058"/>
            <a:ext cx="799626" cy="352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132" y="2806552"/>
            <a:ext cx="821116" cy="352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621" y="2803058"/>
            <a:ext cx="821116" cy="352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483550"/>
            <a:ext cx="821116" cy="352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445889"/>
            <a:ext cx="821116" cy="3524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300" y="3437257"/>
            <a:ext cx="821116" cy="3524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621" y="3489432"/>
            <a:ext cx="821116" cy="3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1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16832"/>
            <a:ext cx="821116" cy="352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2896"/>
            <a:ext cx="1613204" cy="12961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912144"/>
            <a:ext cx="1008112" cy="352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9" y="2488208"/>
            <a:ext cx="2196608" cy="12961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524" y="1883455"/>
            <a:ext cx="1008112" cy="3524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488208"/>
            <a:ext cx="1980585" cy="12961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580" y="4041008"/>
            <a:ext cx="1008112" cy="352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573" y="4645400"/>
            <a:ext cx="1980585" cy="14235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931" y="4047138"/>
            <a:ext cx="1008112" cy="35242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924" y="4651530"/>
            <a:ext cx="1980585" cy="14235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238" y="4033052"/>
            <a:ext cx="1008112" cy="3524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1" y="4637444"/>
            <a:ext cx="1980585" cy="142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1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2025-08-26T13:15:03Z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