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96952"/>
            <a:ext cx="11521280" cy="80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3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916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54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67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8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92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2025-08-26T13:08:05Z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