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043237"/>
            <a:ext cx="115443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5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680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16832"/>
            <a:ext cx="1152128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1548172" cy="11521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009" y="1916832"/>
            <a:ext cx="1152128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905" y="2564904"/>
            <a:ext cx="1548172" cy="11521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849" y="1916832"/>
            <a:ext cx="1152128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445" y="2564904"/>
            <a:ext cx="1548172" cy="11521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4313" y="1951891"/>
            <a:ext cx="1152128" cy="43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209" y="2599963"/>
            <a:ext cx="1548172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3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645024"/>
            <a:ext cx="504056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490" y="2595925"/>
            <a:ext cx="1512168" cy="12766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645024"/>
            <a:ext cx="504056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697345"/>
            <a:ext cx="1512168" cy="12766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1844" y="3535893"/>
            <a:ext cx="504056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792" y="2587401"/>
            <a:ext cx="1512168" cy="127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2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958" y="1988840"/>
            <a:ext cx="576064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996952"/>
            <a:ext cx="576064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7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8483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01008"/>
            <a:ext cx="2448272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39158"/>
            <a:ext cx="446449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6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07682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1944216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40" y="2749897"/>
            <a:ext cx="2784464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88047"/>
            <a:ext cx="2784464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33080"/>
            <a:ext cx="2784464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4231034"/>
            <a:ext cx="4788793" cy="98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1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112293"/>
            <a:ext cx="1224136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708920"/>
            <a:ext cx="158417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9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2025-08-26T13:20:38Z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