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14" r:id="rId2"/>
    <p:sldId id="302" r:id="rId3"/>
    <p:sldId id="303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428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1100137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26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5589240"/>
            <a:ext cx="504825" cy="3418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5564538"/>
            <a:ext cx="504825" cy="341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5593003"/>
            <a:ext cx="504825" cy="3418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173" y="5622032"/>
            <a:ext cx="504825" cy="3418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9553" y="5622032"/>
            <a:ext cx="504825" cy="341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340768"/>
            <a:ext cx="648841" cy="4394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389535"/>
            <a:ext cx="720080" cy="48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88840"/>
            <a:ext cx="504825" cy="341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82559"/>
            <a:ext cx="5616624" cy="15746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5" y="3789040"/>
            <a:ext cx="3942309" cy="104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8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8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4109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7954" y="1358911"/>
            <a:ext cx="504825" cy="3418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9562" y="1340768"/>
            <a:ext cx="504825" cy="4775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4088" y="1988840"/>
            <a:ext cx="398502" cy="2698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1039" y="1988840"/>
            <a:ext cx="398501" cy="2698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8891" y="3861049"/>
            <a:ext cx="415205" cy="28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6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