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8" r:id="rId2"/>
    <p:sldId id="302" r:id="rId3"/>
    <p:sldId id="303" r:id="rId4"/>
    <p:sldId id="304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609850"/>
            <a:ext cx="11677650" cy="16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5588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4462"/>
            <a:ext cx="10210800" cy="4029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12776"/>
            <a:ext cx="11649075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801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32510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246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2025-08-27T13:20:29Z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