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7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886075"/>
            <a:ext cx="79057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132856"/>
            <a:ext cx="432048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156006"/>
            <a:ext cx="432048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150137"/>
            <a:ext cx="432048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569618"/>
            <a:ext cx="432048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062" y="4153449"/>
            <a:ext cx="432048" cy="352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153448"/>
            <a:ext cx="432048" cy="352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100" y="5445224"/>
            <a:ext cx="432048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162"/>
            <a:ext cx="99917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132856"/>
            <a:ext cx="64770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77072"/>
            <a:ext cx="6477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7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0808518" cy="5521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625" y="4937208"/>
            <a:ext cx="1368152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6021288"/>
            <a:ext cx="1008112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