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6" r:id="rId3"/>
    <p:sldId id="303" r:id="rId4"/>
    <p:sldId id="304" r:id="rId5"/>
    <p:sldId id="305" r:id="rId6"/>
    <p:sldId id="310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0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2824162"/>
            <a:ext cx="8001000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398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789040"/>
            <a:ext cx="720080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7884" y="3775129"/>
            <a:ext cx="720080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0172" y="3802939"/>
            <a:ext cx="720080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0448" y="3802939"/>
            <a:ext cx="508120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4825" y="4369891"/>
            <a:ext cx="508120" cy="37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4353520"/>
            <a:ext cx="508120" cy="371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4353519"/>
            <a:ext cx="508120" cy="371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588" y="4869694"/>
            <a:ext cx="508120" cy="3714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869694"/>
            <a:ext cx="508120" cy="3714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3850" y="4890138"/>
            <a:ext cx="508120" cy="3714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8129" y="4890138"/>
            <a:ext cx="508120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563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5385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1916832"/>
            <a:ext cx="508120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717032"/>
            <a:ext cx="508120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45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0610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1352566"/>
            <a:ext cx="508120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789040"/>
            <a:ext cx="508120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99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68705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123330"/>
            <a:ext cx="2376264" cy="1535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832001"/>
            <a:ext cx="1728192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79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934825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636912"/>
            <a:ext cx="2304256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560166"/>
            <a:ext cx="2304256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174702"/>
            <a:ext cx="3024336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84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2025-08-26T16:11:14Z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