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8" y="-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87" y="2605087"/>
            <a:ext cx="1056322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94445"/>
            <a:ext cx="10372725" cy="4629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1294445"/>
            <a:ext cx="504056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0959" y="3858579"/>
            <a:ext cx="50405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9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22" y="1315404"/>
            <a:ext cx="10887075" cy="5086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1916832"/>
            <a:ext cx="43410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5229200"/>
            <a:ext cx="43410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48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72" y="1315404"/>
            <a:ext cx="10544175" cy="2009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1342212"/>
            <a:ext cx="50611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2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47" y="1301116"/>
            <a:ext cx="10868025" cy="42005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2060848"/>
            <a:ext cx="43410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43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10" y="1245506"/>
            <a:ext cx="10782300" cy="379095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2567608" y="3401379"/>
            <a:ext cx="2016224" cy="6096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015880" y="3140981"/>
            <a:ext cx="2146920" cy="86999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675240" y="3140981"/>
            <a:ext cx="2021160" cy="89761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567608" y="3140981"/>
            <a:ext cx="7416824" cy="772839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878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10" y="1352549"/>
            <a:ext cx="10782300" cy="3448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9234" y="3771899"/>
            <a:ext cx="295275" cy="2667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2745894"/>
            <a:ext cx="302546" cy="27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947" y="1314450"/>
            <a:ext cx="10410825" cy="3257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2453820"/>
            <a:ext cx="666750" cy="5619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7934" y="3539265"/>
            <a:ext cx="6667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00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60" y="1304924"/>
            <a:ext cx="10744200" cy="28860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7370" y="2603499"/>
            <a:ext cx="952500" cy="1524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9325" y="2924174"/>
            <a:ext cx="1285875" cy="12668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4655" y="2924174"/>
            <a:ext cx="137160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3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72" y="1320704"/>
            <a:ext cx="10925175" cy="29146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5517" y="2796812"/>
            <a:ext cx="1057275" cy="1066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8452" y="2797967"/>
            <a:ext cx="1057275" cy="1066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6409" y="3694744"/>
            <a:ext cx="255414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69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60" y="1343024"/>
            <a:ext cx="11430000" cy="34575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3464" y="4267199"/>
            <a:ext cx="857250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4278084"/>
            <a:ext cx="576064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3408" y="4315779"/>
            <a:ext cx="576064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456" y="4343399"/>
            <a:ext cx="57606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1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89682"/>
            <a:ext cx="10639425" cy="5248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864" y="3352799"/>
            <a:ext cx="650128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376" y="3380420"/>
            <a:ext cx="650128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4018" y="6071686"/>
            <a:ext cx="650128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6071686"/>
            <a:ext cx="650128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376" y="6071686"/>
            <a:ext cx="650128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00" y="6071686"/>
            <a:ext cx="6501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30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03970"/>
            <a:ext cx="10229850" cy="1790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2562225"/>
            <a:ext cx="6501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8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22" y="1339216"/>
            <a:ext cx="10810875" cy="38195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5910" y="1733889"/>
            <a:ext cx="1314450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2636912"/>
            <a:ext cx="13144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5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10" y="1251582"/>
            <a:ext cx="10858500" cy="53244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1988840"/>
            <a:ext cx="720080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0720" y="1988840"/>
            <a:ext cx="720080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2925" y="1988840"/>
            <a:ext cx="720080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5992822"/>
            <a:ext cx="14569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65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22" y="1305879"/>
            <a:ext cx="10887075" cy="2476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3887" y="3477579"/>
            <a:ext cx="43410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7015" y="3428999"/>
            <a:ext cx="434104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8696" y="3456620"/>
            <a:ext cx="434104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2399" y="3456620"/>
            <a:ext cx="43410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3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72" y="1334454"/>
            <a:ext cx="11382375" cy="4438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2276872"/>
            <a:ext cx="515389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54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53504"/>
            <a:ext cx="10487025" cy="3790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5040" y="1377495"/>
            <a:ext cx="578120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9371" y="3336449"/>
            <a:ext cx="57812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92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2025-08-26T14:59:06Z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