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7" r:id="rId2"/>
    <p:sldId id="302" r:id="rId3"/>
    <p:sldId id="303" r:id="rId4"/>
    <p:sldId id="304" r:id="rId5"/>
    <p:sldId id="305" r:id="rId6"/>
    <p:sldId id="308" r:id="rId7"/>
    <p:sldId id="30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605087"/>
            <a:ext cx="108204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64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04925"/>
            <a:ext cx="114490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564904"/>
            <a:ext cx="36004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556333"/>
            <a:ext cx="36004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019425"/>
            <a:ext cx="36004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439" y="4029670"/>
            <a:ext cx="36004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211071"/>
            <a:ext cx="36004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439245"/>
            <a:ext cx="360040" cy="2858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5528" y="4736719"/>
            <a:ext cx="630126" cy="285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066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259228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544759"/>
            <a:ext cx="2592288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54334"/>
            <a:ext cx="439248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7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821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40259"/>
            <a:ext cx="165618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840259"/>
            <a:ext cx="187220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11758"/>
            <a:ext cx="331236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8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92896"/>
            <a:ext cx="216024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505252"/>
            <a:ext cx="216024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38585"/>
            <a:ext cx="3600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6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904"/>
            <a:ext cx="108012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874" y="2564903"/>
            <a:ext cx="190089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413" y="2539638"/>
            <a:ext cx="190089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90" y="3019886"/>
            <a:ext cx="259893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62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92896"/>
            <a:ext cx="187220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93156"/>
            <a:ext cx="187220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70" y="3463935"/>
            <a:ext cx="4427849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2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