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2924175"/>
            <a:ext cx="701040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220325" cy="3381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831430"/>
            <a:ext cx="383189" cy="3095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501008"/>
            <a:ext cx="383189" cy="3095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3" y="4290538"/>
            <a:ext cx="2160241" cy="3095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2831430"/>
            <a:ext cx="383189" cy="3095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3501008"/>
            <a:ext cx="383189" cy="30953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4310517"/>
            <a:ext cx="2520281" cy="3095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2286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613762"/>
            <a:ext cx="1228725" cy="4000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291" y="3123378"/>
            <a:ext cx="648072" cy="4000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659673"/>
            <a:ext cx="1228725" cy="4000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0643" y="3169289"/>
            <a:ext cx="648072" cy="4000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0932" y="2630901"/>
            <a:ext cx="1228725" cy="4000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5499" y="3140517"/>
            <a:ext cx="648072" cy="4000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3198" y="2662174"/>
            <a:ext cx="1228725" cy="4000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4065" y="3171790"/>
            <a:ext cx="648072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1943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3429000"/>
            <a:ext cx="5038725" cy="3162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8157" y="4539047"/>
            <a:ext cx="1944216" cy="371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369" y="5064894"/>
            <a:ext cx="1068884" cy="371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369" y="5615260"/>
            <a:ext cx="1068884" cy="3714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369" y="6194560"/>
            <a:ext cx="4165228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2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048250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471105"/>
            <a:ext cx="1944216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636" y="2996952"/>
            <a:ext cx="1068884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636" y="3547318"/>
            <a:ext cx="1068884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636" y="4126618"/>
            <a:ext cx="4165228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89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636912"/>
            <a:ext cx="2808312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63" y="3208039"/>
            <a:ext cx="2808312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62" y="3746836"/>
            <a:ext cx="6516081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07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109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544" y="1412776"/>
            <a:ext cx="409575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882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2025-08-24T16:30:00Z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