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7" r:id="rId2"/>
    <p:sldId id="302" r:id="rId3"/>
    <p:sldId id="303" r:id="rId4"/>
    <p:sldId id="304" r:id="rId5"/>
    <p:sldId id="30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853" y="2952751"/>
            <a:ext cx="11580795" cy="90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55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27051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2204864"/>
            <a:ext cx="523875" cy="35242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6520" y="2204863"/>
            <a:ext cx="523875" cy="35242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852936"/>
            <a:ext cx="523875" cy="3524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7466" y="2849517"/>
            <a:ext cx="712929" cy="35242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1393" y="3573016"/>
            <a:ext cx="310552" cy="35242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6914" y="3588709"/>
            <a:ext cx="310552" cy="35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3244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00" y="2276872"/>
            <a:ext cx="523875" cy="3524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2843" y="3558883"/>
            <a:ext cx="523875" cy="3524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4726" y="5542940"/>
            <a:ext cx="523875" cy="35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56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44862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583905"/>
            <a:ext cx="1368152" cy="3524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149080"/>
            <a:ext cx="2376264" cy="3524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989" y="4724718"/>
            <a:ext cx="2376264" cy="3524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564" y="5404781"/>
            <a:ext cx="4173316" cy="35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974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163050" cy="21526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1631" y="2311597"/>
            <a:ext cx="523875" cy="3524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2274857"/>
            <a:ext cx="523875" cy="3524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9506" y="3138229"/>
            <a:ext cx="523875" cy="3524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3133443"/>
            <a:ext cx="523875" cy="35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66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2025-08-26T12:25:00Z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