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1"/>
  </p:notesMasterIdLst>
  <p:handoutMasterIdLst>
    <p:handoutMasterId r:id="rId22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8" r:id="rId17"/>
    <p:sldId id="319" r:id="rId18"/>
    <p:sldId id="320" r:id="rId19"/>
    <p:sldId id="321" r:id="rId20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10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95475" y="2638425"/>
            <a:ext cx="8401050" cy="1581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3385" y="1339216"/>
            <a:ext cx="10725150" cy="381952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9536" y="1916832"/>
            <a:ext cx="1152128" cy="42862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3083389"/>
            <a:ext cx="1980220" cy="1713763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09561" y="1916832"/>
            <a:ext cx="1152128" cy="428625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29441" y="2636913"/>
            <a:ext cx="1980220" cy="2521828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09332" y="1916832"/>
            <a:ext cx="1575100" cy="428625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00056" y="2636913"/>
            <a:ext cx="4176464" cy="25218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65970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9585" y="1418270"/>
            <a:ext cx="10572750" cy="234315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2593789"/>
            <a:ext cx="1800200" cy="42862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3151832"/>
            <a:ext cx="1800200" cy="428625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39816" y="2602173"/>
            <a:ext cx="1800200" cy="428625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95800" y="3160216"/>
            <a:ext cx="1800200" cy="428625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68208" y="2586348"/>
            <a:ext cx="1800200" cy="428625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24192" y="3144391"/>
            <a:ext cx="1800200" cy="428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2164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382375" cy="4076700"/>
          </a:xfrm>
          <a:prstGeom prst="rect">
            <a:avLst/>
          </a:prstGeom>
        </p:spPr>
      </p:pic>
      <p:cxnSp>
        <p:nvCxnSpPr>
          <p:cNvPr id="15" name="直接连接符 14"/>
          <p:cNvCxnSpPr/>
          <p:nvPr/>
        </p:nvCxnSpPr>
        <p:spPr>
          <a:xfrm>
            <a:off x="2999656" y="3307110"/>
            <a:ext cx="4968552" cy="697954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5735960" y="3307110"/>
            <a:ext cx="4392488" cy="697954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 flipV="1">
            <a:off x="5483932" y="3307110"/>
            <a:ext cx="2340260" cy="697954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 flipV="1">
            <a:off x="2855640" y="3429000"/>
            <a:ext cx="7272808" cy="576064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913152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7197" y="1294445"/>
            <a:ext cx="10982325" cy="353377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02882" y="3212976"/>
            <a:ext cx="1181100" cy="83820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36990" y="3219326"/>
            <a:ext cx="1200150" cy="809625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647905" y="3222501"/>
            <a:ext cx="847725" cy="819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9380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9572" y="1340768"/>
            <a:ext cx="11382375" cy="522922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1771" y="4593770"/>
            <a:ext cx="2170595" cy="352425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89101" y="5092799"/>
            <a:ext cx="2170595" cy="352425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5581881"/>
            <a:ext cx="2170595" cy="352425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2" y="6141575"/>
            <a:ext cx="3744416" cy="352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54322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6222" y="1358266"/>
            <a:ext cx="11039475" cy="439102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2" y="3191875"/>
            <a:ext cx="2376264" cy="35242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93502" y="3663590"/>
            <a:ext cx="3334345" cy="352425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2" y="4274456"/>
            <a:ext cx="3334345" cy="352425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1" y="4835660"/>
            <a:ext cx="3528393" cy="352425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00961" y="5341029"/>
            <a:ext cx="5359879" cy="352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33027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32545"/>
            <a:ext cx="8953500" cy="273367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8" y="1988840"/>
            <a:ext cx="2160240" cy="35242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2629877"/>
            <a:ext cx="2160240" cy="352425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3094701"/>
            <a:ext cx="2160240" cy="352425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8714" y="3622781"/>
            <a:ext cx="2562990" cy="352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09800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03970"/>
            <a:ext cx="9220200" cy="276225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1916832"/>
            <a:ext cx="1944216" cy="35242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2420888"/>
            <a:ext cx="1944216" cy="352425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3067341"/>
            <a:ext cx="1944216" cy="352425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3646219"/>
            <a:ext cx="2376264" cy="352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85805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35960" y="3248979"/>
            <a:ext cx="720080" cy="36004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88360" y="3401379"/>
            <a:ext cx="720080" cy="36004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0760" y="3553779"/>
            <a:ext cx="720080" cy="36004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3160" y="3706179"/>
            <a:ext cx="720080" cy="360041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45560" y="3858579"/>
            <a:ext cx="720080" cy="360041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97960" y="4010979"/>
            <a:ext cx="720080" cy="36004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50360" y="4163379"/>
            <a:ext cx="720080" cy="360041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02760" y="4315779"/>
            <a:ext cx="720080" cy="360041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5160" y="4468179"/>
            <a:ext cx="720080" cy="360041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07560" y="4620579"/>
            <a:ext cx="720080" cy="360041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9572" y="1328510"/>
            <a:ext cx="10772775" cy="2619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31979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1010" y="1324929"/>
            <a:ext cx="10629900" cy="38481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87688" y="3299324"/>
            <a:ext cx="611510" cy="35242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83832" y="3191312"/>
            <a:ext cx="611510" cy="568448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15472" y="3191312"/>
            <a:ext cx="611510" cy="568448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82451" y="3191312"/>
            <a:ext cx="611510" cy="568448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60772" y="3147980"/>
            <a:ext cx="611510" cy="568448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11824" y="3897946"/>
            <a:ext cx="2160240" cy="568448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39400" y="3897946"/>
            <a:ext cx="611510" cy="568448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6166" y="4604581"/>
            <a:ext cx="2160240" cy="5684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08373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7115" y="1340768"/>
            <a:ext cx="11439525" cy="401002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59896" y="2636912"/>
            <a:ext cx="648072" cy="42862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68408" y="2636912"/>
            <a:ext cx="648072" cy="428625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11824" y="3131467"/>
            <a:ext cx="648072" cy="428625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44372" y="3131467"/>
            <a:ext cx="648072" cy="428625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88082" y="3677058"/>
            <a:ext cx="971814" cy="428625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84032" y="3677306"/>
            <a:ext cx="971814" cy="428625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44768" y="4365104"/>
            <a:ext cx="790992" cy="428625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55231" y="4365103"/>
            <a:ext cx="304865" cy="428625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40011" y="4361681"/>
            <a:ext cx="476469" cy="428625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83632" y="4838611"/>
            <a:ext cx="792088" cy="428625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55231" y="4922168"/>
            <a:ext cx="304865" cy="428625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61403" y="4860857"/>
            <a:ext cx="539053" cy="428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89556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32706"/>
            <a:ext cx="10858500" cy="440055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00056" y="1332706"/>
            <a:ext cx="648072" cy="42862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14869" y="1988840"/>
            <a:ext cx="648072" cy="428625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35760" y="2708920"/>
            <a:ext cx="648072" cy="428625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96400" y="2708919"/>
            <a:ext cx="648072" cy="428625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40692" y="4637468"/>
            <a:ext cx="288032" cy="364665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2316" y="4618780"/>
            <a:ext cx="316682" cy="364665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42412" y="4637468"/>
            <a:ext cx="316682" cy="364665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08168" y="5281462"/>
            <a:ext cx="2520280" cy="428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43651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4335" y="1334454"/>
            <a:ext cx="10763250" cy="382905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2" y="1844824"/>
            <a:ext cx="648072" cy="42862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7488" y="2496319"/>
            <a:ext cx="648072" cy="428625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4067" y="3576439"/>
            <a:ext cx="648072" cy="428625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00328" y="4678040"/>
            <a:ext cx="648072" cy="428625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48576" y="4734879"/>
            <a:ext cx="648072" cy="428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03163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9085" y="1284920"/>
            <a:ext cx="10953750" cy="21717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40216" y="1942145"/>
            <a:ext cx="648072" cy="42862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64352" y="2403934"/>
            <a:ext cx="648072" cy="428625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5520" y="2979241"/>
            <a:ext cx="648072" cy="428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21339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0047" y="1294445"/>
            <a:ext cx="11401425" cy="462915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87688" y="1988840"/>
            <a:ext cx="648072" cy="42862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51983" y="4437112"/>
            <a:ext cx="412811" cy="428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074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7197" y="1343979"/>
            <a:ext cx="10982325" cy="28194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99656" y="1916832"/>
            <a:ext cx="432048" cy="42862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81192" y="3069913"/>
            <a:ext cx="432048" cy="428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48764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4822" y="1343024"/>
            <a:ext cx="10887075" cy="277177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20136" y="1355352"/>
            <a:ext cx="648072" cy="428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02602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332545"/>
            <a:ext cx="11363325" cy="238125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86224" y="2696220"/>
            <a:ext cx="648072" cy="428625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08911" y="2527114"/>
            <a:ext cx="648072" cy="428625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26114" y="2661940"/>
            <a:ext cx="792088" cy="428625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48528" y="2661939"/>
            <a:ext cx="792088" cy="428625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55640" y="3204708"/>
            <a:ext cx="792088" cy="428625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77943" y="3161274"/>
            <a:ext cx="792088" cy="428625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96201" y="3240194"/>
            <a:ext cx="792088" cy="428625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66773" y="3187867"/>
            <a:ext cx="792088" cy="428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54346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52</TotalTime>
  <Words>0</Words>
  <Application>Microsoft Office PowerPoint</Application>
  <PresentationFormat>宽屏</PresentationFormat>
  <Paragraphs>0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75</cp:revision>
  <dcterms:created xsi:type="dcterms:W3CDTF">2015-09-16T06:44:00Z</dcterms:created>
  <dcterms:modified xsi:type="dcterms:W3CDTF">2025-08-26T15:40:25Z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