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2933700"/>
            <a:ext cx="69532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4005064"/>
            <a:ext cx="487884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005064"/>
            <a:ext cx="648072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70216" y="4684787"/>
            <a:ext cx="327696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164400" y="4704155"/>
            <a:ext cx="45188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32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916832"/>
            <a:ext cx="792088" cy="3089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2492896"/>
            <a:ext cx="1440161" cy="201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629" y="1963686"/>
            <a:ext cx="1549452" cy="3089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494565"/>
            <a:ext cx="3384376" cy="20162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9119" y="1964019"/>
            <a:ext cx="1549452" cy="4003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4234" y="2494899"/>
            <a:ext cx="3384376" cy="261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99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3164118"/>
            <a:ext cx="2160240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0869" y="3164118"/>
            <a:ext cx="2160240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79168"/>
            <a:ext cx="6048672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9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3789040"/>
            <a:ext cx="2448272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789040"/>
            <a:ext cx="2088232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9131" y="3789040"/>
            <a:ext cx="2088232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04548"/>
            <a:ext cx="842493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1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